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2" r:id="rId4"/>
    <p:sldId id="264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6CF6D-D61D-F3F0-C346-A827A3F81546}" v="9" dt="2026-10-05T18:44:29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1EFCC1-26E9-B737-FBB7-7AC328D4FF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480" y="294640"/>
            <a:ext cx="6268720" cy="62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66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A82AA1-3B97-82AE-AB57-23470B760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6" t="17457" r="-168" b="-231"/>
          <a:stretch>
            <a:fillRect/>
          </a:stretch>
        </p:blipFill>
        <p:spPr>
          <a:xfrm>
            <a:off x="712387" y="287867"/>
            <a:ext cx="10767226" cy="62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82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4FDB7-EAED-28DE-22E2-338EED92D7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13" r="-83" b="149"/>
          <a:stretch>
            <a:fillRect/>
          </a:stretch>
        </p:blipFill>
        <p:spPr>
          <a:xfrm>
            <a:off x="425685" y="272815"/>
            <a:ext cx="11331232" cy="631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two pages of a house&#10;&#10;AI-generated content may be incorrect.">
            <a:extLst>
              <a:ext uri="{FF2B5EF4-FFF2-40B4-BE49-F238E27FC236}">
                <a16:creationId xmlns:a16="http://schemas.microsoft.com/office/drawing/2014/main" id="{A9F13279-57F4-1887-C1D1-2231BEC3C9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" t="15837" r="83" b="-905"/>
          <a:stretch>
            <a:fillRect/>
          </a:stretch>
        </p:blipFill>
        <p:spPr>
          <a:xfrm>
            <a:off x="484078" y="488110"/>
            <a:ext cx="11230618" cy="61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6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5BC01-B5FE-8AC7-62E2-24F1CE0F17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40" r="-126" b="155"/>
          <a:stretch>
            <a:fillRect/>
          </a:stretch>
        </p:blipFill>
        <p:spPr>
          <a:xfrm>
            <a:off x="3538682" y="191105"/>
            <a:ext cx="5108945" cy="64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0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Ryleigh Lind</cp:lastModifiedBy>
  <cp:revision>762</cp:revision>
  <dcterms:created xsi:type="dcterms:W3CDTF">2026-09-30T17:29:52Z</dcterms:created>
  <dcterms:modified xsi:type="dcterms:W3CDTF">2026-10-05T19:17:27Z</dcterms:modified>
</cp:coreProperties>
</file>